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6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5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36B2-82F2-4E29-B962-224732D91EAB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8C22-B3DE-405B-B950-E6B446EC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25"/>
            <a:ext cx="12211169" cy="2026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5"/>
          <p:cNvSpPr>
            <a:spLocks/>
          </p:cNvSpPr>
          <p:nvPr/>
        </p:nvSpPr>
        <p:spPr bwMode="auto">
          <a:xfrm>
            <a:off x="0" y="5494570"/>
            <a:ext cx="3191605" cy="1369784"/>
          </a:xfrm>
          <a:custGeom>
            <a:avLst/>
            <a:gdLst>
              <a:gd name="T0" fmla="*/ 505 w 1758"/>
              <a:gd name="T1" fmla="*/ 16 h 893"/>
              <a:gd name="T2" fmla="*/ 261 w 1758"/>
              <a:gd name="T3" fmla="*/ 0 h 893"/>
              <a:gd name="T4" fmla="*/ 0 w 1758"/>
              <a:gd name="T5" fmla="*/ 875 h 893"/>
              <a:gd name="T6" fmla="*/ 1 w 1758"/>
              <a:gd name="T7" fmla="*/ 893 h 893"/>
              <a:gd name="T8" fmla="*/ 1758 w 1758"/>
              <a:gd name="T9" fmla="*/ 893 h 893"/>
              <a:gd name="T10" fmla="*/ 505 w 1758"/>
              <a:gd name="T11" fmla="*/ 16 h 8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58" h="893">
                <a:moveTo>
                  <a:pt x="505" y="16"/>
                </a:moveTo>
                <a:cubicBezTo>
                  <a:pt x="261" y="0"/>
                  <a:pt x="261" y="0"/>
                  <a:pt x="261" y="0"/>
                </a:cubicBezTo>
                <a:cubicBezTo>
                  <a:pt x="96" y="251"/>
                  <a:pt x="0" y="552"/>
                  <a:pt x="0" y="875"/>
                </a:cubicBezTo>
                <a:cubicBezTo>
                  <a:pt x="0" y="881"/>
                  <a:pt x="0" y="887"/>
                  <a:pt x="1" y="893"/>
                </a:cubicBezTo>
                <a:cubicBezTo>
                  <a:pt x="1758" y="893"/>
                  <a:pt x="1758" y="893"/>
                  <a:pt x="1758" y="893"/>
                </a:cubicBezTo>
                <a:lnTo>
                  <a:pt x="505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254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6834178" y="783771"/>
            <a:ext cx="5159690" cy="6102851"/>
          </a:xfrm>
          <a:custGeom>
            <a:avLst/>
            <a:gdLst>
              <a:gd name="connsiteX0" fmla="*/ 0 w 7917045"/>
              <a:gd name="connsiteY0" fmla="*/ 0 h 6857999"/>
              <a:gd name="connsiteX1" fmla="*/ 7917045 w 7917045"/>
              <a:gd name="connsiteY1" fmla="*/ 0 h 6857999"/>
              <a:gd name="connsiteX2" fmla="*/ 7917045 w 7917045"/>
              <a:gd name="connsiteY2" fmla="*/ 4740 h 6857999"/>
              <a:gd name="connsiteX3" fmla="*/ 7816576 w 7917045"/>
              <a:gd name="connsiteY3" fmla="*/ 9739 h 6857999"/>
              <a:gd name="connsiteX4" fmla="*/ 7705198 w 7917045"/>
              <a:gd name="connsiteY4" fmla="*/ 23373 h 6857999"/>
              <a:gd name="connsiteX5" fmla="*/ 7595845 w 7917045"/>
              <a:gd name="connsiteY5" fmla="*/ 37007 h 6857999"/>
              <a:gd name="connsiteX6" fmla="*/ 7443964 w 7917045"/>
              <a:gd name="connsiteY6" fmla="*/ 68171 h 6857999"/>
              <a:gd name="connsiteX7" fmla="*/ 7296135 w 7917045"/>
              <a:gd name="connsiteY7" fmla="*/ 105178 h 6857999"/>
              <a:gd name="connsiteX8" fmla="*/ 7156405 w 7917045"/>
              <a:gd name="connsiteY8" fmla="*/ 149976 h 6857999"/>
              <a:gd name="connsiteX9" fmla="*/ 7028826 w 7917045"/>
              <a:gd name="connsiteY9" fmla="*/ 200618 h 6857999"/>
              <a:gd name="connsiteX10" fmla="*/ 6909346 w 7917045"/>
              <a:gd name="connsiteY10" fmla="*/ 253207 h 6857999"/>
              <a:gd name="connsiteX11" fmla="*/ 6797968 w 7917045"/>
              <a:gd name="connsiteY11" fmla="*/ 311639 h 6857999"/>
              <a:gd name="connsiteX12" fmla="*/ 6694689 w 7917045"/>
              <a:gd name="connsiteY12" fmla="*/ 373967 h 6857999"/>
              <a:gd name="connsiteX13" fmla="*/ 6597486 w 7917045"/>
              <a:gd name="connsiteY13" fmla="*/ 440190 h 6857999"/>
              <a:gd name="connsiteX14" fmla="*/ 6510408 w 7917045"/>
              <a:gd name="connsiteY14" fmla="*/ 510308 h 6857999"/>
              <a:gd name="connsiteX15" fmla="*/ 6427380 w 7917045"/>
              <a:gd name="connsiteY15" fmla="*/ 582376 h 6857999"/>
              <a:gd name="connsiteX16" fmla="*/ 6356504 w 7917045"/>
              <a:gd name="connsiteY16" fmla="*/ 656389 h 6857999"/>
              <a:gd name="connsiteX17" fmla="*/ 6289676 w 7917045"/>
              <a:gd name="connsiteY17" fmla="*/ 734299 h 6857999"/>
              <a:gd name="connsiteX18" fmla="*/ 6230949 w 7917045"/>
              <a:gd name="connsiteY18" fmla="*/ 810261 h 6857999"/>
              <a:gd name="connsiteX19" fmla="*/ 6178297 w 7917045"/>
              <a:gd name="connsiteY19" fmla="*/ 890119 h 6857999"/>
              <a:gd name="connsiteX20" fmla="*/ 6133746 w 7917045"/>
              <a:gd name="connsiteY20" fmla="*/ 969976 h 6857999"/>
              <a:gd name="connsiteX21" fmla="*/ 6095270 w 7917045"/>
              <a:gd name="connsiteY21" fmla="*/ 1049833 h 6857999"/>
              <a:gd name="connsiteX22" fmla="*/ 6064894 w 7917045"/>
              <a:gd name="connsiteY22" fmla="*/ 1129691 h 6857999"/>
              <a:gd name="connsiteX23" fmla="*/ 6042618 w 7917045"/>
              <a:gd name="connsiteY23" fmla="*/ 1162803 h 6857999"/>
              <a:gd name="connsiteX24" fmla="*/ 6020343 w 7917045"/>
              <a:gd name="connsiteY24" fmla="*/ 1205653 h 6857999"/>
              <a:gd name="connsiteX25" fmla="*/ 5996042 w 7917045"/>
              <a:gd name="connsiteY25" fmla="*/ 1256294 h 6857999"/>
              <a:gd name="connsiteX26" fmla="*/ 5967690 w 7917045"/>
              <a:gd name="connsiteY26" fmla="*/ 1316675 h 6857999"/>
              <a:gd name="connsiteX27" fmla="*/ 5939340 w 7917045"/>
              <a:gd name="connsiteY27" fmla="*/ 1380949 h 6857999"/>
              <a:gd name="connsiteX28" fmla="*/ 5906938 w 7917045"/>
              <a:gd name="connsiteY28" fmla="*/ 1451069 h 6857999"/>
              <a:gd name="connsiteX29" fmla="*/ 5876563 w 7917045"/>
              <a:gd name="connsiteY29" fmla="*/ 1525083 h 6857999"/>
              <a:gd name="connsiteX30" fmla="*/ 5844161 w 7917045"/>
              <a:gd name="connsiteY30" fmla="*/ 1604940 h 6857999"/>
              <a:gd name="connsiteX31" fmla="*/ 5813785 w 7917045"/>
              <a:gd name="connsiteY31" fmla="*/ 1686745 h 6857999"/>
              <a:gd name="connsiteX32" fmla="*/ 5781384 w 7917045"/>
              <a:gd name="connsiteY32" fmla="*/ 1766603 h 6857999"/>
              <a:gd name="connsiteX33" fmla="*/ 5751008 w 7917045"/>
              <a:gd name="connsiteY33" fmla="*/ 1848408 h 6857999"/>
              <a:gd name="connsiteX34" fmla="*/ 5722658 w 7917045"/>
              <a:gd name="connsiteY34" fmla="*/ 1928266 h 6857999"/>
              <a:gd name="connsiteX35" fmla="*/ 5696332 w 7917045"/>
              <a:gd name="connsiteY35" fmla="*/ 2008123 h 6857999"/>
              <a:gd name="connsiteX36" fmla="*/ 5672031 w 7917045"/>
              <a:gd name="connsiteY36" fmla="*/ 2082138 h 6857999"/>
              <a:gd name="connsiteX37" fmla="*/ 5651779 w 7917045"/>
              <a:gd name="connsiteY37" fmla="*/ 2154204 h 6857999"/>
              <a:gd name="connsiteX38" fmla="*/ 5633554 w 7917045"/>
              <a:gd name="connsiteY38" fmla="*/ 2220427 h 6857999"/>
              <a:gd name="connsiteX39" fmla="*/ 5621403 w 7917045"/>
              <a:gd name="connsiteY39" fmla="*/ 2278859 h 6857999"/>
              <a:gd name="connsiteX40" fmla="*/ 5609254 w 7917045"/>
              <a:gd name="connsiteY40" fmla="*/ 2329500 h 6857999"/>
              <a:gd name="connsiteX41" fmla="*/ 5605204 w 7917045"/>
              <a:gd name="connsiteY41" fmla="*/ 2374298 h 6857999"/>
              <a:gd name="connsiteX42" fmla="*/ 5607228 w 7917045"/>
              <a:gd name="connsiteY42" fmla="*/ 2407410 h 6857999"/>
              <a:gd name="connsiteX43" fmla="*/ 5611279 w 7917045"/>
              <a:gd name="connsiteY43" fmla="*/ 2446365 h 6857999"/>
              <a:gd name="connsiteX44" fmla="*/ 5619379 w 7917045"/>
              <a:gd name="connsiteY44" fmla="*/ 2489215 h 6857999"/>
              <a:gd name="connsiteX45" fmla="*/ 5623429 w 7917045"/>
              <a:gd name="connsiteY45" fmla="*/ 2532065 h 6857999"/>
              <a:gd name="connsiteX46" fmla="*/ 5627480 w 7917045"/>
              <a:gd name="connsiteY46" fmla="*/ 2572968 h 6857999"/>
              <a:gd name="connsiteX47" fmla="*/ 5625454 w 7917045"/>
              <a:gd name="connsiteY47" fmla="*/ 2615819 h 6857999"/>
              <a:gd name="connsiteX48" fmla="*/ 5619379 w 7917045"/>
              <a:gd name="connsiteY48" fmla="*/ 2656721 h 6857999"/>
              <a:gd name="connsiteX49" fmla="*/ 5607228 w 7917045"/>
              <a:gd name="connsiteY49" fmla="*/ 2695676 h 6857999"/>
              <a:gd name="connsiteX50" fmla="*/ 5586978 w 7917045"/>
              <a:gd name="connsiteY50" fmla="*/ 2736578 h 6857999"/>
              <a:gd name="connsiteX51" fmla="*/ 5556602 w 7917045"/>
              <a:gd name="connsiteY51" fmla="*/ 2773586 h 6857999"/>
              <a:gd name="connsiteX52" fmla="*/ 5512050 w 7917045"/>
              <a:gd name="connsiteY52" fmla="*/ 2808645 h 6857999"/>
              <a:gd name="connsiteX53" fmla="*/ 5435098 w 7917045"/>
              <a:gd name="connsiteY53" fmla="*/ 2870972 h 6857999"/>
              <a:gd name="connsiteX54" fmla="*/ 5360171 w 7917045"/>
              <a:gd name="connsiteY54" fmla="*/ 2941091 h 6857999"/>
              <a:gd name="connsiteX55" fmla="*/ 5291319 w 7917045"/>
              <a:gd name="connsiteY55" fmla="*/ 3015106 h 6857999"/>
              <a:gd name="connsiteX56" fmla="*/ 5224491 w 7917045"/>
              <a:gd name="connsiteY56" fmla="*/ 3089120 h 6857999"/>
              <a:gd name="connsiteX57" fmla="*/ 5159688 w 7917045"/>
              <a:gd name="connsiteY57" fmla="*/ 3167029 h 6857999"/>
              <a:gd name="connsiteX58" fmla="*/ 5094887 w 7917045"/>
              <a:gd name="connsiteY58" fmla="*/ 3239096 h 6857999"/>
              <a:gd name="connsiteX59" fmla="*/ 5060460 w 7917045"/>
              <a:gd name="connsiteY59" fmla="*/ 3276103 h 6857999"/>
              <a:gd name="connsiteX60" fmla="*/ 5026034 w 7917045"/>
              <a:gd name="connsiteY60" fmla="*/ 3315058 h 6857999"/>
              <a:gd name="connsiteX61" fmla="*/ 4993633 w 7917045"/>
              <a:gd name="connsiteY61" fmla="*/ 3354013 h 6857999"/>
              <a:gd name="connsiteX62" fmla="*/ 4963257 w 7917045"/>
              <a:gd name="connsiteY62" fmla="*/ 3392967 h 6857999"/>
              <a:gd name="connsiteX63" fmla="*/ 4936932 w 7917045"/>
              <a:gd name="connsiteY63" fmla="*/ 3429975 h 6857999"/>
              <a:gd name="connsiteX64" fmla="*/ 4916680 w 7917045"/>
              <a:gd name="connsiteY64" fmla="*/ 3468929 h 6857999"/>
              <a:gd name="connsiteX65" fmla="*/ 4906556 w 7917045"/>
              <a:gd name="connsiteY65" fmla="*/ 3509832 h 6857999"/>
              <a:gd name="connsiteX66" fmla="*/ 4902506 w 7917045"/>
              <a:gd name="connsiteY66" fmla="*/ 3548775 h 6857999"/>
              <a:gd name="connsiteX67" fmla="*/ 4902506 w 7917045"/>
              <a:gd name="connsiteY67" fmla="*/ 3548793 h 6857999"/>
              <a:gd name="connsiteX68" fmla="*/ 4910605 w 7917045"/>
              <a:gd name="connsiteY68" fmla="*/ 3589690 h 6857999"/>
              <a:gd name="connsiteX69" fmla="*/ 4930855 w 7917045"/>
              <a:gd name="connsiteY69" fmla="*/ 3632540 h 6857999"/>
              <a:gd name="connsiteX70" fmla="*/ 4965282 w 7917045"/>
              <a:gd name="connsiteY70" fmla="*/ 3675390 h 6857999"/>
              <a:gd name="connsiteX71" fmla="*/ 5003758 w 7917045"/>
              <a:gd name="connsiteY71" fmla="*/ 3710450 h 6857999"/>
              <a:gd name="connsiteX72" fmla="*/ 5042234 w 7917045"/>
              <a:gd name="connsiteY72" fmla="*/ 3739666 h 6857999"/>
              <a:gd name="connsiteX73" fmla="*/ 5082736 w 7917045"/>
              <a:gd name="connsiteY73" fmla="*/ 3761091 h 6857999"/>
              <a:gd name="connsiteX74" fmla="*/ 5121212 w 7917045"/>
              <a:gd name="connsiteY74" fmla="*/ 3778621 h 6857999"/>
              <a:gd name="connsiteX75" fmla="*/ 5155639 w 7917045"/>
              <a:gd name="connsiteY75" fmla="*/ 3794203 h 6857999"/>
              <a:gd name="connsiteX76" fmla="*/ 5190064 w 7917045"/>
              <a:gd name="connsiteY76" fmla="*/ 3805889 h 6857999"/>
              <a:gd name="connsiteX77" fmla="*/ 5218416 w 7917045"/>
              <a:gd name="connsiteY77" fmla="*/ 3819523 h 6857999"/>
              <a:gd name="connsiteX78" fmla="*/ 5244741 w 7917045"/>
              <a:gd name="connsiteY78" fmla="*/ 3833157 h 6857999"/>
              <a:gd name="connsiteX79" fmla="*/ 5262967 w 7917045"/>
              <a:gd name="connsiteY79" fmla="*/ 3848740 h 6857999"/>
              <a:gd name="connsiteX80" fmla="*/ 5277142 w 7917045"/>
              <a:gd name="connsiteY80" fmla="*/ 3868216 h 6857999"/>
              <a:gd name="connsiteX81" fmla="*/ 5283217 w 7917045"/>
              <a:gd name="connsiteY81" fmla="*/ 3891590 h 6857999"/>
              <a:gd name="connsiteX82" fmla="*/ 5281193 w 7917045"/>
              <a:gd name="connsiteY82" fmla="*/ 3922753 h 6857999"/>
              <a:gd name="connsiteX83" fmla="*/ 5273093 w 7917045"/>
              <a:gd name="connsiteY83" fmla="*/ 3955865 h 6857999"/>
              <a:gd name="connsiteX84" fmla="*/ 5260942 w 7917045"/>
              <a:gd name="connsiteY84" fmla="*/ 3983134 h 6857999"/>
              <a:gd name="connsiteX85" fmla="*/ 5246766 w 7917045"/>
              <a:gd name="connsiteY85" fmla="*/ 4008454 h 6857999"/>
              <a:gd name="connsiteX86" fmla="*/ 5228541 w 7917045"/>
              <a:gd name="connsiteY86" fmla="*/ 4027932 h 6857999"/>
              <a:gd name="connsiteX87" fmla="*/ 5214365 w 7917045"/>
              <a:gd name="connsiteY87" fmla="*/ 4049357 h 6857999"/>
              <a:gd name="connsiteX88" fmla="*/ 5196140 w 7917045"/>
              <a:gd name="connsiteY88" fmla="*/ 4068834 h 6857999"/>
              <a:gd name="connsiteX89" fmla="*/ 5183989 w 7917045"/>
              <a:gd name="connsiteY89" fmla="*/ 4088312 h 6857999"/>
              <a:gd name="connsiteX90" fmla="*/ 5169814 w 7917045"/>
              <a:gd name="connsiteY90" fmla="*/ 4109737 h 6857999"/>
              <a:gd name="connsiteX91" fmla="*/ 5163739 w 7917045"/>
              <a:gd name="connsiteY91" fmla="*/ 4135057 h 6857999"/>
              <a:gd name="connsiteX92" fmla="*/ 5161714 w 7917045"/>
              <a:gd name="connsiteY92" fmla="*/ 4162326 h 6857999"/>
              <a:gd name="connsiteX93" fmla="*/ 5163739 w 7917045"/>
              <a:gd name="connsiteY93" fmla="*/ 4193489 h 6857999"/>
              <a:gd name="connsiteX94" fmla="*/ 5175889 w 7917045"/>
              <a:gd name="connsiteY94" fmla="*/ 4230497 h 6857999"/>
              <a:gd name="connsiteX95" fmla="*/ 5196140 w 7917045"/>
              <a:gd name="connsiteY95" fmla="*/ 4279191 h 6857999"/>
              <a:gd name="connsiteX96" fmla="*/ 5220440 w 7917045"/>
              <a:gd name="connsiteY96" fmla="*/ 4316197 h 6857999"/>
              <a:gd name="connsiteX97" fmla="*/ 5244741 w 7917045"/>
              <a:gd name="connsiteY97" fmla="*/ 4345414 h 6857999"/>
              <a:gd name="connsiteX98" fmla="*/ 5269042 w 7917045"/>
              <a:gd name="connsiteY98" fmla="*/ 4364891 h 6857999"/>
              <a:gd name="connsiteX99" fmla="*/ 5291319 w 7917045"/>
              <a:gd name="connsiteY99" fmla="*/ 4380473 h 6857999"/>
              <a:gd name="connsiteX100" fmla="*/ 5311569 w 7917045"/>
              <a:gd name="connsiteY100" fmla="*/ 4390212 h 6857999"/>
              <a:gd name="connsiteX101" fmla="*/ 5325744 w 7917045"/>
              <a:gd name="connsiteY101" fmla="*/ 4394107 h 6857999"/>
              <a:gd name="connsiteX102" fmla="*/ 5335870 w 7917045"/>
              <a:gd name="connsiteY102" fmla="*/ 4396055 h 6857999"/>
              <a:gd name="connsiteX103" fmla="*/ 5339919 w 7917045"/>
              <a:gd name="connsiteY103" fmla="*/ 4396055 h 6857999"/>
              <a:gd name="connsiteX104" fmla="*/ 5335870 w 7917045"/>
              <a:gd name="connsiteY104" fmla="*/ 4399951 h 6857999"/>
              <a:gd name="connsiteX105" fmla="*/ 5327769 w 7917045"/>
              <a:gd name="connsiteY105" fmla="*/ 4411637 h 6857999"/>
              <a:gd name="connsiteX106" fmla="*/ 5315618 w 7917045"/>
              <a:gd name="connsiteY106" fmla="*/ 4427219 h 6857999"/>
              <a:gd name="connsiteX107" fmla="*/ 5303468 w 7917045"/>
              <a:gd name="connsiteY107" fmla="*/ 4450592 h 6857999"/>
              <a:gd name="connsiteX108" fmla="*/ 5287268 w 7917045"/>
              <a:gd name="connsiteY108" fmla="*/ 4475912 h 6857999"/>
              <a:gd name="connsiteX109" fmla="*/ 5275118 w 7917045"/>
              <a:gd name="connsiteY109" fmla="*/ 4503181 h 6857999"/>
              <a:gd name="connsiteX110" fmla="*/ 5262967 w 7917045"/>
              <a:gd name="connsiteY110" fmla="*/ 4532397 h 6857999"/>
              <a:gd name="connsiteX111" fmla="*/ 5256892 w 7917045"/>
              <a:gd name="connsiteY111" fmla="*/ 4561613 h 6857999"/>
              <a:gd name="connsiteX112" fmla="*/ 5256892 w 7917045"/>
              <a:gd name="connsiteY112" fmla="*/ 4590829 h 6857999"/>
              <a:gd name="connsiteX113" fmla="*/ 5260942 w 7917045"/>
              <a:gd name="connsiteY113" fmla="*/ 4616150 h 6857999"/>
              <a:gd name="connsiteX114" fmla="*/ 5277142 w 7917045"/>
              <a:gd name="connsiteY114" fmla="*/ 4639523 h 6857999"/>
              <a:gd name="connsiteX115" fmla="*/ 5301443 w 7917045"/>
              <a:gd name="connsiteY115" fmla="*/ 4664844 h 6857999"/>
              <a:gd name="connsiteX116" fmla="*/ 5323719 w 7917045"/>
              <a:gd name="connsiteY116" fmla="*/ 4686269 h 6857999"/>
              <a:gd name="connsiteX117" fmla="*/ 5348020 w 7917045"/>
              <a:gd name="connsiteY117" fmla="*/ 4703798 h 6857999"/>
              <a:gd name="connsiteX118" fmla="*/ 5368271 w 7917045"/>
              <a:gd name="connsiteY118" fmla="*/ 4723276 h 6857999"/>
              <a:gd name="connsiteX119" fmla="*/ 5384470 w 7917045"/>
              <a:gd name="connsiteY119" fmla="*/ 4742753 h 6857999"/>
              <a:gd name="connsiteX120" fmla="*/ 5396621 w 7917045"/>
              <a:gd name="connsiteY120" fmla="*/ 4762231 h 6857999"/>
              <a:gd name="connsiteX121" fmla="*/ 5402696 w 7917045"/>
              <a:gd name="connsiteY121" fmla="*/ 4785604 h 6857999"/>
              <a:gd name="connsiteX122" fmla="*/ 5402696 w 7917045"/>
              <a:gd name="connsiteY122" fmla="*/ 4810924 h 6857999"/>
              <a:gd name="connsiteX123" fmla="*/ 5394596 w 7917045"/>
              <a:gd name="connsiteY123" fmla="*/ 4842088 h 6857999"/>
              <a:gd name="connsiteX124" fmla="*/ 5382446 w 7917045"/>
              <a:gd name="connsiteY124" fmla="*/ 4871304 h 6857999"/>
              <a:gd name="connsiteX125" fmla="*/ 5366245 w 7917045"/>
              <a:gd name="connsiteY125" fmla="*/ 4904416 h 6857999"/>
              <a:gd name="connsiteX126" fmla="*/ 5345994 w 7917045"/>
              <a:gd name="connsiteY126" fmla="*/ 4943371 h 6857999"/>
              <a:gd name="connsiteX127" fmla="*/ 5323719 w 7917045"/>
              <a:gd name="connsiteY127" fmla="*/ 4990117 h 6857999"/>
              <a:gd name="connsiteX128" fmla="*/ 5305494 w 7917045"/>
              <a:gd name="connsiteY128" fmla="*/ 5036862 h 6857999"/>
              <a:gd name="connsiteX129" fmla="*/ 5285242 w 7917045"/>
              <a:gd name="connsiteY129" fmla="*/ 5091399 h 6857999"/>
              <a:gd name="connsiteX130" fmla="*/ 5271067 w 7917045"/>
              <a:gd name="connsiteY130" fmla="*/ 5147884 h 6857999"/>
              <a:gd name="connsiteX131" fmla="*/ 5260942 w 7917045"/>
              <a:gd name="connsiteY131" fmla="*/ 5208264 h 6857999"/>
              <a:gd name="connsiteX132" fmla="*/ 5258916 w 7917045"/>
              <a:gd name="connsiteY132" fmla="*/ 5268644 h 6857999"/>
              <a:gd name="connsiteX133" fmla="*/ 5264992 w 7917045"/>
              <a:gd name="connsiteY133" fmla="*/ 5330972 h 6857999"/>
              <a:gd name="connsiteX134" fmla="*/ 5281193 w 7917045"/>
              <a:gd name="connsiteY134" fmla="*/ 5391351 h 6857999"/>
              <a:gd name="connsiteX135" fmla="*/ 5311569 w 7917045"/>
              <a:gd name="connsiteY135" fmla="*/ 5453679 h 6857999"/>
              <a:gd name="connsiteX136" fmla="*/ 5352070 w 7917045"/>
              <a:gd name="connsiteY136" fmla="*/ 5512112 h 6857999"/>
              <a:gd name="connsiteX137" fmla="*/ 5396621 w 7917045"/>
              <a:gd name="connsiteY137" fmla="*/ 5556910 h 6857999"/>
              <a:gd name="connsiteX138" fmla="*/ 5445223 w 7917045"/>
              <a:gd name="connsiteY138" fmla="*/ 5593916 h 6857999"/>
              <a:gd name="connsiteX139" fmla="*/ 5501925 w 7917045"/>
              <a:gd name="connsiteY139" fmla="*/ 5623133 h 6857999"/>
              <a:gd name="connsiteX140" fmla="*/ 5564702 w 7917045"/>
              <a:gd name="connsiteY140" fmla="*/ 5650401 h 6857999"/>
              <a:gd name="connsiteX141" fmla="*/ 5631529 w 7917045"/>
              <a:gd name="connsiteY141" fmla="*/ 5671826 h 6857999"/>
              <a:gd name="connsiteX142" fmla="*/ 5700381 w 7917045"/>
              <a:gd name="connsiteY142" fmla="*/ 5687409 h 6857999"/>
              <a:gd name="connsiteX143" fmla="*/ 5775309 w 7917045"/>
              <a:gd name="connsiteY143" fmla="*/ 5697148 h 6857999"/>
              <a:gd name="connsiteX144" fmla="*/ 5848212 w 7917045"/>
              <a:gd name="connsiteY144" fmla="*/ 5706885 h 6857999"/>
              <a:gd name="connsiteX145" fmla="*/ 5921114 w 7917045"/>
              <a:gd name="connsiteY145" fmla="*/ 5712729 h 6857999"/>
              <a:gd name="connsiteX146" fmla="*/ 5994016 w 7917045"/>
              <a:gd name="connsiteY146" fmla="*/ 5714677 h 6857999"/>
              <a:gd name="connsiteX147" fmla="*/ 6064894 w 7917045"/>
              <a:gd name="connsiteY147" fmla="*/ 5714677 h 6857999"/>
              <a:gd name="connsiteX148" fmla="*/ 6131720 w 7917045"/>
              <a:gd name="connsiteY148" fmla="*/ 5712729 h 6857999"/>
              <a:gd name="connsiteX149" fmla="*/ 6192472 w 7917045"/>
              <a:gd name="connsiteY149" fmla="*/ 5708834 h 6857999"/>
              <a:gd name="connsiteX150" fmla="*/ 6249174 w 7917045"/>
              <a:gd name="connsiteY150" fmla="*/ 5702990 h 6857999"/>
              <a:gd name="connsiteX151" fmla="*/ 6297776 w 7917045"/>
              <a:gd name="connsiteY151" fmla="*/ 5695199 h 6857999"/>
              <a:gd name="connsiteX152" fmla="*/ 6342327 w 7917045"/>
              <a:gd name="connsiteY152" fmla="*/ 5689356 h 6857999"/>
              <a:gd name="connsiteX153" fmla="*/ 6374728 w 7917045"/>
              <a:gd name="connsiteY153" fmla="*/ 5683513 h 6857999"/>
              <a:gd name="connsiteX154" fmla="*/ 6413205 w 7917045"/>
              <a:gd name="connsiteY154" fmla="*/ 5673774 h 6857999"/>
              <a:gd name="connsiteX155" fmla="*/ 6447631 w 7917045"/>
              <a:gd name="connsiteY155" fmla="*/ 5662087 h 6857999"/>
              <a:gd name="connsiteX156" fmla="*/ 6480032 w 7917045"/>
              <a:gd name="connsiteY156" fmla="*/ 5654297 h 6857999"/>
              <a:gd name="connsiteX157" fmla="*/ 6510408 w 7917045"/>
              <a:gd name="connsiteY157" fmla="*/ 5648453 h 6857999"/>
              <a:gd name="connsiteX158" fmla="*/ 6538759 w 7917045"/>
              <a:gd name="connsiteY158" fmla="*/ 5646506 h 6857999"/>
              <a:gd name="connsiteX159" fmla="*/ 6565085 w 7917045"/>
              <a:gd name="connsiteY159" fmla="*/ 5648453 h 6857999"/>
              <a:gd name="connsiteX160" fmla="*/ 6585335 w 7917045"/>
              <a:gd name="connsiteY160" fmla="*/ 5656245 h 6857999"/>
              <a:gd name="connsiteX161" fmla="*/ 6605587 w 7917045"/>
              <a:gd name="connsiteY161" fmla="*/ 5673774 h 6857999"/>
              <a:gd name="connsiteX162" fmla="*/ 6621787 w 7917045"/>
              <a:gd name="connsiteY162" fmla="*/ 5697148 h 6857999"/>
              <a:gd name="connsiteX163" fmla="*/ 6637988 w 7917045"/>
              <a:gd name="connsiteY163" fmla="*/ 5734155 h 6857999"/>
              <a:gd name="connsiteX164" fmla="*/ 6648112 w 7917045"/>
              <a:gd name="connsiteY164" fmla="*/ 5778953 h 6857999"/>
              <a:gd name="connsiteX165" fmla="*/ 6658238 w 7917045"/>
              <a:gd name="connsiteY165" fmla="*/ 5837385 h 6857999"/>
              <a:gd name="connsiteX166" fmla="*/ 6672413 w 7917045"/>
              <a:gd name="connsiteY166" fmla="*/ 5911398 h 6857999"/>
              <a:gd name="connsiteX167" fmla="*/ 6692665 w 7917045"/>
              <a:gd name="connsiteY167" fmla="*/ 5983466 h 6857999"/>
              <a:gd name="connsiteX168" fmla="*/ 6718990 w 7917045"/>
              <a:gd name="connsiteY168" fmla="*/ 6047741 h 6857999"/>
              <a:gd name="connsiteX169" fmla="*/ 6747341 w 7917045"/>
              <a:gd name="connsiteY169" fmla="*/ 6108121 h 6857999"/>
              <a:gd name="connsiteX170" fmla="*/ 6777717 w 7917045"/>
              <a:gd name="connsiteY170" fmla="*/ 6160710 h 6857999"/>
              <a:gd name="connsiteX171" fmla="*/ 6808093 w 7917045"/>
              <a:gd name="connsiteY171" fmla="*/ 6213299 h 6857999"/>
              <a:gd name="connsiteX172" fmla="*/ 6836444 w 7917045"/>
              <a:gd name="connsiteY172" fmla="*/ 6261992 h 6857999"/>
              <a:gd name="connsiteX173" fmla="*/ 6860745 w 7917045"/>
              <a:gd name="connsiteY173" fmla="*/ 6306790 h 6857999"/>
              <a:gd name="connsiteX174" fmla="*/ 6878971 w 7917045"/>
              <a:gd name="connsiteY174" fmla="*/ 6349641 h 6857999"/>
              <a:gd name="connsiteX175" fmla="*/ 6889096 w 7917045"/>
              <a:gd name="connsiteY175" fmla="*/ 6390544 h 6857999"/>
              <a:gd name="connsiteX176" fmla="*/ 6893146 w 7917045"/>
              <a:gd name="connsiteY176" fmla="*/ 6433394 h 6857999"/>
              <a:gd name="connsiteX177" fmla="*/ 6895171 w 7917045"/>
              <a:gd name="connsiteY177" fmla="*/ 6480140 h 6857999"/>
              <a:gd name="connsiteX178" fmla="*/ 6895171 w 7917045"/>
              <a:gd name="connsiteY178" fmla="*/ 6522990 h 6857999"/>
              <a:gd name="connsiteX179" fmla="*/ 6897197 w 7917045"/>
              <a:gd name="connsiteY179" fmla="*/ 6571684 h 6857999"/>
              <a:gd name="connsiteX180" fmla="*/ 6901246 w 7917045"/>
              <a:gd name="connsiteY180" fmla="*/ 6620377 h 6857999"/>
              <a:gd name="connsiteX181" fmla="*/ 6905297 w 7917045"/>
              <a:gd name="connsiteY181" fmla="*/ 6672966 h 6857999"/>
              <a:gd name="connsiteX182" fmla="*/ 6917447 w 7917045"/>
              <a:gd name="connsiteY182" fmla="*/ 6729451 h 6857999"/>
              <a:gd name="connsiteX183" fmla="*/ 6929597 w 7917045"/>
              <a:gd name="connsiteY183" fmla="*/ 6791778 h 6857999"/>
              <a:gd name="connsiteX184" fmla="*/ 6951873 w 7917045"/>
              <a:gd name="connsiteY184" fmla="*/ 6857999 h 6857999"/>
              <a:gd name="connsiteX185" fmla="*/ 0 w 7917045"/>
              <a:gd name="connsiteY185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7917045" h="6857999">
                <a:moveTo>
                  <a:pt x="0" y="0"/>
                </a:moveTo>
                <a:lnTo>
                  <a:pt x="7917045" y="0"/>
                </a:lnTo>
                <a:lnTo>
                  <a:pt x="7917045" y="4740"/>
                </a:lnTo>
                <a:lnTo>
                  <a:pt x="7816576" y="9739"/>
                </a:lnTo>
                <a:lnTo>
                  <a:pt x="7705198" y="23373"/>
                </a:lnTo>
                <a:lnTo>
                  <a:pt x="7595845" y="37007"/>
                </a:lnTo>
                <a:lnTo>
                  <a:pt x="7443964" y="68171"/>
                </a:lnTo>
                <a:lnTo>
                  <a:pt x="7296135" y="105178"/>
                </a:lnTo>
                <a:lnTo>
                  <a:pt x="7156405" y="149976"/>
                </a:lnTo>
                <a:lnTo>
                  <a:pt x="7028826" y="200618"/>
                </a:lnTo>
                <a:lnTo>
                  <a:pt x="6909346" y="253207"/>
                </a:lnTo>
                <a:lnTo>
                  <a:pt x="6797968" y="311639"/>
                </a:lnTo>
                <a:lnTo>
                  <a:pt x="6694689" y="373967"/>
                </a:lnTo>
                <a:lnTo>
                  <a:pt x="6597486" y="440190"/>
                </a:lnTo>
                <a:lnTo>
                  <a:pt x="6510408" y="510308"/>
                </a:lnTo>
                <a:lnTo>
                  <a:pt x="6427380" y="582376"/>
                </a:lnTo>
                <a:lnTo>
                  <a:pt x="6356504" y="656389"/>
                </a:lnTo>
                <a:lnTo>
                  <a:pt x="6289676" y="734299"/>
                </a:lnTo>
                <a:lnTo>
                  <a:pt x="6230949" y="810261"/>
                </a:lnTo>
                <a:lnTo>
                  <a:pt x="6178297" y="890119"/>
                </a:lnTo>
                <a:lnTo>
                  <a:pt x="6133746" y="969976"/>
                </a:lnTo>
                <a:lnTo>
                  <a:pt x="6095270" y="1049833"/>
                </a:lnTo>
                <a:lnTo>
                  <a:pt x="6064894" y="1129691"/>
                </a:lnTo>
                <a:lnTo>
                  <a:pt x="6042618" y="1162803"/>
                </a:lnTo>
                <a:lnTo>
                  <a:pt x="6020343" y="1205653"/>
                </a:lnTo>
                <a:lnTo>
                  <a:pt x="5996042" y="1256294"/>
                </a:lnTo>
                <a:lnTo>
                  <a:pt x="5967690" y="1316675"/>
                </a:lnTo>
                <a:lnTo>
                  <a:pt x="5939340" y="1380949"/>
                </a:lnTo>
                <a:lnTo>
                  <a:pt x="5906938" y="1451069"/>
                </a:lnTo>
                <a:lnTo>
                  <a:pt x="5876563" y="1525083"/>
                </a:lnTo>
                <a:lnTo>
                  <a:pt x="5844161" y="1604940"/>
                </a:lnTo>
                <a:lnTo>
                  <a:pt x="5813785" y="1686745"/>
                </a:lnTo>
                <a:lnTo>
                  <a:pt x="5781384" y="1766603"/>
                </a:lnTo>
                <a:lnTo>
                  <a:pt x="5751008" y="1848408"/>
                </a:lnTo>
                <a:lnTo>
                  <a:pt x="5722658" y="1928266"/>
                </a:lnTo>
                <a:lnTo>
                  <a:pt x="5696332" y="2008123"/>
                </a:lnTo>
                <a:lnTo>
                  <a:pt x="5672031" y="2082138"/>
                </a:lnTo>
                <a:lnTo>
                  <a:pt x="5651779" y="2154204"/>
                </a:lnTo>
                <a:lnTo>
                  <a:pt x="5633554" y="2220427"/>
                </a:lnTo>
                <a:lnTo>
                  <a:pt x="5621403" y="2278859"/>
                </a:lnTo>
                <a:lnTo>
                  <a:pt x="5609254" y="2329500"/>
                </a:lnTo>
                <a:lnTo>
                  <a:pt x="5605204" y="2374298"/>
                </a:lnTo>
                <a:lnTo>
                  <a:pt x="5607228" y="2407410"/>
                </a:lnTo>
                <a:lnTo>
                  <a:pt x="5611279" y="2446365"/>
                </a:lnTo>
                <a:lnTo>
                  <a:pt x="5619379" y="2489215"/>
                </a:lnTo>
                <a:lnTo>
                  <a:pt x="5623429" y="2532065"/>
                </a:lnTo>
                <a:lnTo>
                  <a:pt x="5627480" y="2572968"/>
                </a:lnTo>
                <a:lnTo>
                  <a:pt x="5625454" y="2615819"/>
                </a:lnTo>
                <a:lnTo>
                  <a:pt x="5619379" y="2656721"/>
                </a:lnTo>
                <a:lnTo>
                  <a:pt x="5607228" y="2695676"/>
                </a:lnTo>
                <a:lnTo>
                  <a:pt x="5586978" y="2736578"/>
                </a:lnTo>
                <a:lnTo>
                  <a:pt x="5556602" y="2773586"/>
                </a:lnTo>
                <a:lnTo>
                  <a:pt x="5512050" y="2808645"/>
                </a:lnTo>
                <a:lnTo>
                  <a:pt x="5435098" y="2870972"/>
                </a:lnTo>
                <a:lnTo>
                  <a:pt x="5360171" y="2941091"/>
                </a:lnTo>
                <a:lnTo>
                  <a:pt x="5291319" y="3015106"/>
                </a:lnTo>
                <a:lnTo>
                  <a:pt x="5224491" y="3089120"/>
                </a:lnTo>
                <a:lnTo>
                  <a:pt x="5159688" y="3167029"/>
                </a:lnTo>
                <a:lnTo>
                  <a:pt x="5094887" y="3239096"/>
                </a:lnTo>
                <a:lnTo>
                  <a:pt x="5060460" y="3276103"/>
                </a:lnTo>
                <a:lnTo>
                  <a:pt x="5026034" y="3315058"/>
                </a:lnTo>
                <a:lnTo>
                  <a:pt x="4993633" y="3354013"/>
                </a:lnTo>
                <a:lnTo>
                  <a:pt x="4963257" y="3392967"/>
                </a:lnTo>
                <a:lnTo>
                  <a:pt x="4936932" y="3429975"/>
                </a:lnTo>
                <a:lnTo>
                  <a:pt x="4916680" y="3468929"/>
                </a:lnTo>
                <a:lnTo>
                  <a:pt x="4906556" y="3509832"/>
                </a:lnTo>
                <a:lnTo>
                  <a:pt x="4902506" y="3548775"/>
                </a:lnTo>
                <a:lnTo>
                  <a:pt x="4902506" y="3548793"/>
                </a:lnTo>
                <a:lnTo>
                  <a:pt x="4910605" y="3589690"/>
                </a:lnTo>
                <a:lnTo>
                  <a:pt x="4930855" y="3632540"/>
                </a:lnTo>
                <a:lnTo>
                  <a:pt x="4965282" y="3675390"/>
                </a:lnTo>
                <a:lnTo>
                  <a:pt x="5003758" y="3710450"/>
                </a:lnTo>
                <a:lnTo>
                  <a:pt x="5042234" y="3739666"/>
                </a:lnTo>
                <a:lnTo>
                  <a:pt x="5082736" y="3761091"/>
                </a:lnTo>
                <a:lnTo>
                  <a:pt x="5121212" y="3778621"/>
                </a:lnTo>
                <a:lnTo>
                  <a:pt x="5155639" y="3794203"/>
                </a:lnTo>
                <a:lnTo>
                  <a:pt x="5190064" y="3805889"/>
                </a:lnTo>
                <a:lnTo>
                  <a:pt x="5218416" y="3819523"/>
                </a:lnTo>
                <a:lnTo>
                  <a:pt x="5244741" y="3833157"/>
                </a:lnTo>
                <a:lnTo>
                  <a:pt x="5262967" y="3848740"/>
                </a:lnTo>
                <a:lnTo>
                  <a:pt x="5277142" y="3868216"/>
                </a:lnTo>
                <a:lnTo>
                  <a:pt x="5283217" y="3891590"/>
                </a:lnTo>
                <a:lnTo>
                  <a:pt x="5281193" y="3922753"/>
                </a:lnTo>
                <a:lnTo>
                  <a:pt x="5273093" y="3955865"/>
                </a:lnTo>
                <a:lnTo>
                  <a:pt x="5260942" y="3983134"/>
                </a:lnTo>
                <a:lnTo>
                  <a:pt x="5246766" y="4008454"/>
                </a:lnTo>
                <a:lnTo>
                  <a:pt x="5228541" y="4027932"/>
                </a:lnTo>
                <a:lnTo>
                  <a:pt x="5214365" y="4049357"/>
                </a:lnTo>
                <a:lnTo>
                  <a:pt x="5196140" y="4068834"/>
                </a:lnTo>
                <a:lnTo>
                  <a:pt x="5183989" y="4088312"/>
                </a:lnTo>
                <a:lnTo>
                  <a:pt x="5169814" y="4109737"/>
                </a:lnTo>
                <a:lnTo>
                  <a:pt x="5163739" y="4135057"/>
                </a:lnTo>
                <a:lnTo>
                  <a:pt x="5161714" y="4162326"/>
                </a:lnTo>
                <a:lnTo>
                  <a:pt x="5163739" y="4193489"/>
                </a:lnTo>
                <a:lnTo>
                  <a:pt x="5175889" y="4230497"/>
                </a:lnTo>
                <a:lnTo>
                  <a:pt x="5196140" y="4279191"/>
                </a:lnTo>
                <a:lnTo>
                  <a:pt x="5220440" y="4316197"/>
                </a:lnTo>
                <a:lnTo>
                  <a:pt x="5244741" y="4345414"/>
                </a:lnTo>
                <a:lnTo>
                  <a:pt x="5269042" y="4364891"/>
                </a:lnTo>
                <a:lnTo>
                  <a:pt x="5291319" y="4380473"/>
                </a:lnTo>
                <a:lnTo>
                  <a:pt x="5311569" y="4390212"/>
                </a:lnTo>
                <a:lnTo>
                  <a:pt x="5325744" y="4394107"/>
                </a:lnTo>
                <a:lnTo>
                  <a:pt x="5335870" y="4396055"/>
                </a:lnTo>
                <a:lnTo>
                  <a:pt x="5339919" y="4396055"/>
                </a:lnTo>
                <a:lnTo>
                  <a:pt x="5335870" y="4399951"/>
                </a:lnTo>
                <a:lnTo>
                  <a:pt x="5327769" y="4411637"/>
                </a:lnTo>
                <a:lnTo>
                  <a:pt x="5315618" y="4427219"/>
                </a:lnTo>
                <a:lnTo>
                  <a:pt x="5303468" y="4450592"/>
                </a:lnTo>
                <a:lnTo>
                  <a:pt x="5287268" y="4475912"/>
                </a:lnTo>
                <a:lnTo>
                  <a:pt x="5275118" y="4503181"/>
                </a:lnTo>
                <a:lnTo>
                  <a:pt x="5262967" y="4532397"/>
                </a:lnTo>
                <a:lnTo>
                  <a:pt x="5256892" y="4561613"/>
                </a:lnTo>
                <a:lnTo>
                  <a:pt x="5256892" y="4590829"/>
                </a:lnTo>
                <a:lnTo>
                  <a:pt x="5260942" y="4616150"/>
                </a:lnTo>
                <a:lnTo>
                  <a:pt x="5277142" y="4639523"/>
                </a:lnTo>
                <a:lnTo>
                  <a:pt x="5301443" y="4664844"/>
                </a:lnTo>
                <a:lnTo>
                  <a:pt x="5323719" y="4686269"/>
                </a:lnTo>
                <a:lnTo>
                  <a:pt x="5348020" y="4703798"/>
                </a:lnTo>
                <a:lnTo>
                  <a:pt x="5368271" y="4723276"/>
                </a:lnTo>
                <a:lnTo>
                  <a:pt x="5384470" y="4742753"/>
                </a:lnTo>
                <a:lnTo>
                  <a:pt x="5396621" y="4762231"/>
                </a:lnTo>
                <a:lnTo>
                  <a:pt x="5402696" y="4785604"/>
                </a:lnTo>
                <a:lnTo>
                  <a:pt x="5402696" y="4810924"/>
                </a:lnTo>
                <a:lnTo>
                  <a:pt x="5394596" y="4842088"/>
                </a:lnTo>
                <a:lnTo>
                  <a:pt x="5382446" y="4871304"/>
                </a:lnTo>
                <a:lnTo>
                  <a:pt x="5366245" y="4904416"/>
                </a:lnTo>
                <a:lnTo>
                  <a:pt x="5345994" y="4943371"/>
                </a:lnTo>
                <a:lnTo>
                  <a:pt x="5323719" y="4990117"/>
                </a:lnTo>
                <a:lnTo>
                  <a:pt x="5305494" y="5036862"/>
                </a:lnTo>
                <a:lnTo>
                  <a:pt x="5285242" y="5091399"/>
                </a:lnTo>
                <a:lnTo>
                  <a:pt x="5271067" y="5147884"/>
                </a:lnTo>
                <a:lnTo>
                  <a:pt x="5260942" y="5208264"/>
                </a:lnTo>
                <a:lnTo>
                  <a:pt x="5258916" y="5268644"/>
                </a:lnTo>
                <a:lnTo>
                  <a:pt x="5264992" y="5330972"/>
                </a:lnTo>
                <a:lnTo>
                  <a:pt x="5281193" y="5391351"/>
                </a:lnTo>
                <a:lnTo>
                  <a:pt x="5311569" y="5453679"/>
                </a:lnTo>
                <a:lnTo>
                  <a:pt x="5352070" y="5512112"/>
                </a:lnTo>
                <a:lnTo>
                  <a:pt x="5396621" y="5556910"/>
                </a:lnTo>
                <a:lnTo>
                  <a:pt x="5445223" y="5593916"/>
                </a:lnTo>
                <a:lnTo>
                  <a:pt x="5501925" y="5623133"/>
                </a:lnTo>
                <a:lnTo>
                  <a:pt x="5564702" y="5650401"/>
                </a:lnTo>
                <a:lnTo>
                  <a:pt x="5631529" y="5671826"/>
                </a:lnTo>
                <a:lnTo>
                  <a:pt x="5700381" y="5687409"/>
                </a:lnTo>
                <a:lnTo>
                  <a:pt x="5775309" y="5697148"/>
                </a:lnTo>
                <a:lnTo>
                  <a:pt x="5848212" y="5706885"/>
                </a:lnTo>
                <a:lnTo>
                  <a:pt x="5921114" y="5712729"/>
                </a:lnTo>
                <a:lnTo>
                  <a:pt x="5994016" y="5714677"/>
                </a:lnTo>
                <a:lnTo>
                  <a:pt x="6064894" y="5714677"/>
                </a:lnTo>
                <a:lnTo>
                  <a:pt x="6131720" y="5712729"/>
                </a:lnTo>
                <a:lnTo>
                  <a:pt x="6192472" y="5708834"/>
                </a:lnTo>
                <a:lnTo>
                  <a:pt x="6249174" y="5702990"/>
                </a:lnTo>
                <a:lnTo>
                  <a:pt x="6297776" y="5695199"/>
                </a:lnTo>
                <a:lnTo>
                  <a:pt x="6342327" y="5689356"/>
                </a:lnTo>
                <a:lnTo>
                  <a:pt x="6374728" y="5683513"/>
                </a:lnTo>
                <a:lnTo>
                  <a:pt x="6413205" y="5673774"/>
                </a:lnTo>
                <a:lnTo>
                  <a:pt x="6447631" y="5662087"/>
                </a:lnTo>
                <a:lnTo>
                  <a:pt x="6480032" y="5654297"/>
                </a:lnTo>
                <a:lnTo>
                  <a:pt x="6510408" y="5648453"/>
                </a:lnTo>
                <a:lnTo>
                  <a:pt x="6538759" y="5646506"/>
                </a:lnTo>
                <a:lnTo>
                  <a:pt x="6565085" y="5648453"/>
                </a:lnTo>
                <a:lnTo>
                  <a:pt x="6585335" y="5656245"/>
                </a:lnTo>
                <a:lnTo>
                  <a:pt x="6605587" y="5673774"/>
                </a:lnTo>
                <a:lnTo>
                  <a:pt x="6621787" y="5697148"/>
                </a:lnTo>
                <a:lnTo>
                  <a:pt x="6637988" y="5734155"/>
                </a:lnTo>
                <a:lnTo>
                  <a:pt x="6648112" y="5778953"/>
                </a:lnTo>
                <a:lnTo>
                  <a:pt x="6658238" y="5837385"/>
                </a:lnTo>
                <a:lnTo>
                  <a:pt x="6672413" y="5911398"/>
                </a:lnTo>
                <a:lnTo>
                  <a:pt x="6692665" y="5983466"/>
                </a:lnTo>
                <a:lnTo>
                  <a:pt x="6718990" y="6047741"/>
                </a:lnTo>
                <a:lnTo>
                  <a:pt x="6747341" y="6108121"/>
                </a:lnTo>
                <a:lnTo>
                  <a:pt x="6777717" y="6160710"/>
                </a:lnTo>
                <a:lnTo>
                  <a:pt x="6808093" y="6213299"/>
                </a:lnTo>
                <a:lnTo>
                  <a:pt x="6836444" y="6261992"/>
                </a:lnTo>
                <a:lnTo>
                  <a:pt x="6860745" y="6306790"/>
                </a:lnTo>
                <a:lnTo>
                  <a:pt x="6878971" y="6349641"/>
                </a:lnTo>
                <a:lnTo>
                  <a:pt x="6889096" y="6390544"/>
                </a:lnTo>
                <a:lnTo>
                  <a:pt x="6893146" y="6433394"/>
                </a:lnTo>
                <a:lnTo>
                  <a:pt x="6895171" y="6480140"/>
                </a:lnTo>
                <a:lnTo>
                  <a:pt x="6895171" y="6522990"/>
                </a:lnTo>
                <a:lnTo>
                  <a:pt x="6897197" y="6571684"/>
                </a:lnTo>
                <a:lnTo>
                  <a:pt x="6901246" y="6620377"/>
                </a:lnTo>
                <a:lnTo>
                  <a:pt x="6905297" y="6672966"/>
                </a:lnTo>
                <a:lnTo>
                  <a:pt x="6917447" y="6729451"/>
                </a:lnTo>
                <a:lnTo>
                  <a:pt x="6929597" y="6791778"/>
                </a:lnTo>
                <a:lnTo>
                  <a:pt x="6951873" y="6857999"/>
                </a:lnTo>
                <a:lnTo>
                  <a:pt x="0" y="6857999"/>
                </a:lnTo>
                <a:close/>
              </a:path>
            </a:pathLst>
          </a:custGeom>
          <a:noFill/>
          <a:ln>
            <a:noFill/>
          </a:ln>
          <a:effectLst>
            <a:innerShdw blurRad="215900" dist="508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502" y="70998"/>
            <a:ext cx="1146050" cy="8778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32911" y="79267"/>
            <a:ext cx="362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معاونت آموزشي </a:t>
            </a:r>
          </a:p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مركز آموزش هاي عالي آزاد و خاص</a:t>
            </a:r>
            <a:endParaRPr lang="en-US" sz="20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3547" y="3047770"/>
            <a:ext cx="7709331" cy="3816584"/>
            <a:chOff x="1904895" y="2967038"/>
            <a:chExt cx="7709331" cy="3816584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904895" y="4975461"/>
              <a:ext cx="3316450" cy="1329593"/>
            </a:xfrm>
            <a:custGeom>
              <a:avLst/>
              <a:gdLst>
                <a:gd name="T0" fmla="*/ 505 w 1758"/>
                <a:gd name="T1" fmla="*/ 16 h 893"/>
                <a:gd name="T2" fmla="*/ 261 w 1758"/>
                <a:gd name="T3" fmla="*/ 0 h 893"/>
                <a:gd name="T4" fmla="*/ 0 w 1758"/>
                <a:gd name="T5" fmla="*/ 875 h 893"/>
                <a:gd name="T6" fmla="*/ 1 w 1758"/>
                <a:gd name="T7" fmla="*/ 893 h 893"/>
                <a:gd name="T8" fmla="*/ 1758 w 1758"/>
                <a:gd name="T9" fmla="*/ 893 h 893"/>
                <a:gd name="T10" fmla="*/ 505 w 1758"/>
                <a:gd name="T11" fmla="*/ 1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8" h="893">
                  <a:moveTo>
                    <a:pt x="505" y="16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96" y="251"/>
                    <a:pt x="0" y="552"/>
                    <a:pt x="0" y="875"/>
                  </a:cubicBezTo>
                  <a:cubicBezTo>
                    <a:pt x="0" y="881"/>
                    <a:pt x="0" y="887"/>
                    <a:pt x="1" y="893"/>
                  </a:cubicBezTo>
                  <a:cubicBezTo>
                    <a:pt x="1758" y="893"/>
                    <a:pt x="1758" y="893"/>
                    <a:pt x="1758" y="893"/>
                  </a:cubicBezTo>
                  <a:lnTo>
                    <a:pt x="505" y="1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2249685" y="3883733"/>
              <a:ext cx="2478557" cy="2515337"/>
            </a:xfrm>
            <a:custGeom>
              <a:avLst/>
              <a:gdLst>
                <a:gd name="T0" fmla="*/ 1694 w 1694"/>
                <a:gd name="T1" fmla="*/ 1533 h 1729"/>
                <a:gd name="T2" fmla="*/ 1522 w 1694"/>
                <a:gd name="T3" fmla="*/ 1233 h 1729"/>
                <a:gd name="T4" fmla="*/ 851 w 1694"/>
                <a:gd name="T5" fmla="*/ 0 h 1729"/>
                <a:gd name="T6" fmla="*/ 0 w 1694"/>
                <a:gd name="T7" fmla="*/ 768 h 1729"/>
                <a:gd name="T8" fmla="*/ 1666 w 1694"/>
                <a:gd name="T9" fmla="*/ 1729 h 1729"/>
                <a:gd name="T10" fmla="*/ 1694 w 1694"/>
                <a:gd name="T11" fmla="*/ 1533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4" h="1729">
                  <a:moveTo>
                    <a:pt x="1694" y="1533"/>
                  </a:moveTo>
                  <a:cubicBezTo>
                    <a:pt x="1522" y="1233"/>
                    <a:pt x="1522" y="1233"/>
                    <a:pt x="1522" y="1233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482" y="143"/>
                    <a:pt x="178" y="418"/>
                    <a:pt x="0" y="768"/>
                  </a:cubicBezTo>
                  <a:cubicBezTo>
                    <a:pt x="1666" y="1729"/>
                    <a:pt x="1666" y="1729"/>
                    <a:pt x="1666" y="1729"/>
                  </a:cubicBezTo>
                  <a:lnTo>
                    <a:pt x="1694" y="153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955384" y="3256716"/>
              <a:ext cx="2032000" cy="3438587"/>
            </a:xfrm>
            <a:custGeom>
              <a:avLst/>
              <a:gdLst>
                <a:gd name="T0" fmla="*/ 1183 w 1290"/>
                <a:gd name="T1" fmla="*/ 1923 h 2111"/>
                <a:gd name="T2" fmla="*/ 1290 w 1290"/>
                <a:gd name="T3" fmla="*/ 24 h 2111"/>
                <a:gd name="T4" fmla="*/ 1010 w 1290"/>
                <a:gd name="T5" fmla="*/ 0 h 2111"/>
                <a:gd name="T6" fmla="*/ 0 w 1290"/>
                <a:gd name="T7" fmla="*/ 360 h 2111"/>
                <a:gd name="T8" fmla="*/ 1123 w 1290"/>
                <a:gd name="T9" fmla="*/ 2111 h 2111"/>
                <a:gd name="T10" fmla="*/ 1183 w 1290"/>
                <a:gd name="T11" fmla="*/ 1923 h 2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0" h="2111">
                  <a:moveTo>
                    <a:pt x="1183" y="1923"/>
                  </a:moveTo>
                  <a:cubicBezTo>
                    <a:pt x="1290" y="24"/>
                    <a:pt x="1290" y="24"/>
                    <a:pt x="1290" y="24"/>
                  </a:cubicBezTo>
                  <a:cubicBezTo>
                    <a:pt x="1199" y="8"/>
                    <a:pt x="1106" y="0"/>
                    <a:pt x="1010" y="0"/>
                  </a:cubicBezTo>
                  <a:cubicBezTo>
                    <a:pt x="627" y="0"/>
                    <a:pt x="275" y="135"/>
                    <a:pt x="0" y="360"/>
                  </a:cubicBezTo>
                  <a:cubicBezTo>
                    <a:pt x="1123" y="2111"/>
                    <a:pt x="1123" y="2111"/>
                    <a:pt x="1123" y="2111"/>
                  </a:cubicBezTo>
                  <a:lnTo>
                    <a:pt x="1183" y="192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4570413" y="2967038"/>
              <a:ext cx="2393950" cy="3502025"/>
            </a:xfrm>
            <a:custGeom>
              <a:avLst/>
              <a:gdLst>
                <a:gd name="T0" fmla="*/ 364 w 1521"/>
                <a:gd name="T1" fmla="*/ 2199 h 2223"/>
                <a:gd name="T2" fmla="*/ 1521 w 1521"/>
                <a:gd name="T3" fmla="*/ 537 h 2223"/>
                <a:gd name="T4" fmla="*/ 325 w 1521"/>
                <a:gd name="T5" fmla="*/ 0 h 2223"/>
                <a:gd name="T6" fmla="*/ 0 w 1521"/>
                <a:gd name="T7" fmla="*/ 33 h 2223"/>
                <a:gd name="T8" fmla="*/ 112 w 1521"/>
                <a:gd name="T9" fmla="*/ 2223 h 2223"/>
                <a:gd name="T10" fmla="*/ 364 w 1521"/>
                <a:gd name="T11" fmla="*/ 2199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1" h="2223">
                  <a:moveTo>
                    <a:pt x="364" y="2199"/>
                  </a:moveTo>
                  <a:cubicBezTo>
                    <a:pt x="1521" y="537"/>
                    <a:pt x="1521" y="537"/>
                    <a:pt x="1521" y="537"/>
                  </a:cubicBezTo>
                  <a:cubicBezTo>
                    <a:pt x="1228" y="207"/>
                    <a:pt x="801" y="0"/>
                    <a:pt x="325" y="0"/>
                  </a:cubicBezTo>
                  <a:cubicBezTo>
                    <a:pt x="214" y="0"/>
                    <a:pt x="105" y="11"/>
                    <a:pt x="0" y="33"/>
                  </a:cubicBezTo>
                  <a:cubicBezTo>
                    <a:pt x="112" y="2223"/>
                    <a:pt x="112" y="2223"/>
                    <a:pt x="112" y="2223"/>
                  </a:cubicBezTo>
                  <a:lnTo>
                    <a:pt x="364" y="21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049838" y="3195638"/>
              <a:ext cx="3116263" cy="3452813"/>
            </a:xfrm>
            <a:custGeom>
              <a:avLst/>
              <a:gdLst>
                <a:gd name="T0" fmla="*/ 96 w 1980"/>
                <a:gd name="T1" fmla="*/ 2192 h 2192"/>
                <a:gd name="T2" fmla="*/ 186 w 1980"/>
                <a:gd name="T3" fmla="*/ 2138 h 2192"/>
                <a:gd name="T4" fmla="*/ 1980 w 1980"/>
                <a:gd name="T5" fmla="*/ 1010 h 2192"/>
                <a:gd name="T6" fmla="*/ 957 w 1980"/>
                <a:gd name="T7" fmla="*/ 0 h 2192"/>
                <a:gd name="T8" fmla="*/ 0 w 1980"/>
                <a:gd name="T9" fmla="*/ 2012 h 2192"/>
                <a:gd name="T10" fmla="*/ 96 w 1980"/>
                <a:gd name="T11" fmla="*/ 2192 h 2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80" h="2192">
                  <a:moveTo>
                    <a:pt x="96" y="2192"/>
                  </a:moveTo>
                  <a:cubicBezTo>
                    <a:pt x="186" y="2138"/>
                    <a:pt x="186" y="2138"/>
                    <a:pt x="186" y="2138"/>
                  </a:cubicBezTo>
                  <a:cubicBezTo>
                    <a:pt x="1980" y="1010"/>
                    <a:pt x="1980" y="1010"/>
                    <a:pt x="1980" y="1010"/>
                  </a:cubicBezTo>
                  <a:cubicBezTo>
                    <a:pt x="1819" y="532"/>
                    <a:pt x="1438" y="155"/>
                    <a:pt x="957" y="0"/>
                  </a:cubicBezTo>
                  <a:cubicBezTo>
                    <a:pt x="0" y="2012"/>
                    <a:pt x="0" y="2012"/>
                    <a:pt x="0" y="2012"/>
                  </a:cubicBezTo>
                  <a:lnTo>
                    <a:pt x="96" y="219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5272088" y="4079771"/>
              <a:ext cx="3810915" cy="2603604"/>
            </a:xfrm>
            <a:custGeom>
              <a:avLst/>
              <a:gdLst>
                <a:gd name="T0" fmla="*/ 64 w 2580"/>
                <a:gd name="T1" fmla="*/ 1725 h 1729"/>
                <a:gd name="T2" fmla="*/ 308 w 2580"/>
                <a:gd name="T3" fmla="*/ 1729 h 1729"/>
                <a:gd name="T4" fmla="*/ 2580 w 2580"/>
                <a:gd name="T5" fmla="*/ 1019 h 1729"/>
                <a:gd name="T6" fmla="*/ 2047 w 2580"/>
                <a:gd name="T7" fmla="*/ 0 h 1729"/>
                <a:gd name="T8" fmla="*/ 0 w 2580"/>
                <a:gd name="T9" fmla="*/ 1585 h 1729"/>
                <a:gd name="T10" fmla="*/ 64 w 2580"/>
                <a:gd name="T11" fmla="*/ 1725 h 1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80" h="1729">
                  <a:moveTo>
                    <a:pt x="64" y="1725"/>
                  </a:moveTo>
                  <a:cubicBezTo>
                    <a:pt x="308" y="1729"/>
                    <a:pt x="308" y="1729"/>
                    <a:pt x="308" y="1729"/>
                  </a:cubicBezTo>
                  <a:cubicBezTo>
                    <a:pt x="2580" y="1019"/>
                    <a:pt x="2580" y="1019"/>
                    <a:pt x="2580" y="1019"/>
                  </a:cubicBezTo>
                  <a:cubicBezTo>
                    <a:pt x="2534" y="614"/>
                    <a:pt x="2337" y="255"/>
                    <a:pt x="2047" y="0"/>
                  </a:cubicBezTo>
                  <a:cubicBezTo>
                    <a:pt x="0" y="1585"/>
                    <a:pt x="0" y="1585"/>
                    <a:pt x="0" y="1585"/>
                  </a:cubicBezTo>
                  <a:lnTo>
                    <a:pt x="64" y="17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386388" y="5453374"/>
              <a:ext cx="4227838" cy="1323894"/>
            </a:xfrm>
            <a:custGeom>
              <a:avLst/>
              <a:gdLst>
                <a:gd name="T0" fmla="*/ 2801 w 2990"/>
                <a:gd name="T1" fmla="*/ 0 h 1098"/>
                <a:gd name="T2" fmla="*/ 0 w 2990"/>
                <a:gd name="T3" fmla="*/ 954 h 1098"/>
                <a:gd name="T4" fmla="*/ 48 w 2990"/>
                <a:gd name="T5" fmla="*/ 1098 h 1098"/>
                <a:gd name="T6" fmla="*/ 2953 w 2990"/>
                <a:gd name="T7" fmla="*/ 1098 h 1098"/>
                <a:gd name="T8" fmla="*/ 2990 w 2990"/>
                <a:gd name="T9" fmla="*/ 754 h 1098"/>
                <a:gd name="T10" fmla="*/ 2801 w 2990"/>
                <a:gd name="T11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90" h="1098">
                  <a:moveTo>
                    <a:pt x="2801" y="0"/>
                  </a:moveTo>
                  <a:cubicBezTo>
                    <a:pt x="0" y="954"/>
                    <a:pt x="0" y="954"/>
                    <a:pt x="0" y="954"/>
                  </a:cubicBezTo>
                  <a:cubicBezTo>
                    <a:pt x="48" y="1098"/>
                    <a:pt x="48" y="1098"/>
                    <a:pt x="48" y="1098"/>
                  </a:cubicBezTo>
                  <a:cubicBezTo>
                    <a:pt x="2953" y="1098"/>
                    <a:pt x="2953" y="1098"/>
                    <a:pt x="2953" y="1098"/>
                  </a:cubicBezTo>
                  <a:cubicBezTo>
                    <a:pt x="2977" y="987"/>
                    <a:pt x="2990" y="872"/>
                    <a:pt x="2990" y="754"/>
                  </a:cubicBezTo>
                  <a:cubicBezTo>
                    <a:pt x="2990" y="481"/>
                    <a:pt x="2922" y="224"/>
                    <a:pt x="2801" y="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952827" y="5702534"/>
              <a:ext cx="1965325" cy="1081088"/>
            </a:xfrm>
            <a:custGeom>
              <a:avLst/>
              <a:gdLst>
                <a:gd name="T0" fmla="*/ 1248 w 1248"/>
                <a:gd name="T1" fmla="*/ 624 h 686"/>
                <a:gd name="T2" fmla="*/ 624 w 1248"/>
                <a:gd name="T3" fmla="*/ 0 h 686"/>
                <a:gd name="T4" fmla="*/ 0 w 1248"/>
                <a:gd name="T5" fmla="*/ 624 h 686"/>
                <a:gd name="T6" fmla="*/ 3 w 1248"/>
                <a:gd name="T7" fmla="*/ 686 h 686"/>
                <a:gd name="T8" fmla="*/ 1245 w 1248"/>
                <a:gd name="T9" fmla="*/ 686 h 686"/>
                <a:gd name="T10" fmla="*/ 1248 w 1248"/>
                <a:gd name="T11" fmla="*/ 624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8" h="686">
                  <a:moveTo>
                    <a:pt x="1248" y="624"/>
                  </a:moveTo>
                  <a:cubicBezTo>
                    <a:pt x="1248" y="279"/>
                    <a:pt x="969" y="0"/>
                    <a:pt x="624" y="0"/>
                  </a:cubicBezTo>
                  <a:cubicBezTo>
                    <a:pt x="279" y="0"/>
                    <a:pt x="0" y="279"/>
                    <a:pt x="0" y="624"/>
                  </a:cubicBezTo>
                  <a:cubicBezTo>
                    <a:pt x="0" y="645"/>
                    <a:pt x="1" y="666"/>
                    <a:pt x="3" y="686"/>
                  </a:cubicBezTo>
                  <a:cubicBezTo>
                    <a:pt x="1245" y="686"/>
                    <a:pt x="1245" y="686"/>
                    <a:pt x="1245" y="686"/>
                  </a:cubicBezTo>
                  <a:cubicBezTo>
                    <a:pt x="1247" y="666"/>
                    <a:pt x="1248" y="645"/>
                    <a:pt x="1248" y="624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  <a:effectLst>
              <a:outerShdw blurRad="2540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36576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fa-IR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Arial" panose="020B0604020202020204" pitchFamily="34" charset="0"/>
                  <a:cs typeface="B Titr" panose="00000700000000000000" pitchFamily="2" charset="-78"/>
                </a:rPr>
                <a:t>سرفصل هاي آموزشي</a:t>
              </a:r>
              <a:endPara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5263" y="6487061"/>
            <a:ext cx="3329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هاي ترفيع</a:t>
            </a:r>
            <a:endParaRPr lang="en-US" sz="12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42277" y="1010396"/>
            <a:ext cx="100075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كارگاه آموزشي</a:t>
            </a: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/>
            </a:r>
            <a:b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</a:br>
            <a:r>
              <a:rPr lang="fa-IR" sz="24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 نقش و جايگاه مديران گروه هاي آموزشي در ارتقاي كيفيت آموزشي</a:t>
            </a:r>
            <a:endParaRPr lang="en-US" sz="24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 rot="3893884">
            <a:off x="758499" y="4834901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 rot="18408618">
            <a:off x="3207665" y="4333164"/>
            <a:ext cx="33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و تحليل آيين نامه ارتقاء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 rot="2415202">
            <a:off x="278722" y="5456898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بررسي و ظايف هيئت علمي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 rot="1444085">
            <a:off x="138585" y="6062614"/>
            <a:ext cx="3329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وظايف مديرگروه آموزش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 rot="17166379">
            <a:off x="1734530" y="4463912"/>
            <a:ext cx="332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بررسي اهميت و وظايف كميسيون </a:t>
            </a:r>
          </a:p>
          <a:p>
            <a:pPr algn="r"/>
            <a:r>
              <a:rPr lang="fa-IR" kern="0" dirty="0" smtClean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تخصصي برنامه ريزي درسي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 rot="19943320">
            <a:off x="3746991" y="5351686"/>
            <a:ext cx="3475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kern="0" dirty="0">
                <a:latin typeface="Arial" panose="020B0604020202020204" pitchFamily="34" charset="0"/>
                <a:cs typeface="B Titr" panose="00000700000000000000" pitchFamily="2" charset="-78"/>
              </a:rPr>
              <a:t>بررسي آيين نامه ها و شيوه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 rot="20972203">
            <a:off x="3684274" y="6291211"/>
            <a:ext cx="415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شيوه هاي ارتقاء آموزش هاي آزاد و الكترونيكي </a:t>
            </a:r>
          </a:p>
          <a:p>
            <a:pPr algn="r"/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در دانشگاه فني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1252656" y="2693479"/>
            <a:ext cx="523448" cy="531011"/>
            <a:chOff x="3762467" y="1703910"/>
            <a:chExt cx="1280160" cy="1280160"/>
          </a:xfrm>
        </p:grpSpPr>
        <p:sp>
          <p:nvSpPr>
            <p:cNvPr id="84" name="Oval 83"/>
            <p:cNvSpPr/>
            <p:nvPr/>
          </p:nvSpPr>
          <p:spPr>
            <a:xfrm>
              <a:off x="3762467" y="1703910"/>
              <a:ext cx="1280160" cy="12801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5" name="Oval 84"/>
            <p:cNvSpPr/>
            <p:nvPr/>
          </p:nvSpPr>
          <p:spPr>
            <a:xfrm>
              <a:off x="3945347" y="1899804"/>
              <a:ext cx="914400" cy="914400"/>
            </a:xfrm>
            <a:prstGeom prst="ellipse">
              <a:avLst/>
            </a:prstGeom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1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688073" y="3276370"/>
            <a:ext cx="523448" cy="497523"/>
            <a:chOff x="4627083" y="903382"/>
            <a:chExt cx="1280160" cy="1280160"/>
          </a:xfrm>
        </p:grpSpPr>
        <p:sp>
          <p:nvSpPr>
            <p:cNvPr id="87" name="Oval 86"/>
            <p:cNvSpPr/>
            <p:nvPr/>
          </p:nvSpPr>
          <p:spPr>
            <a:xfrm>
              <a:off x="4627083" y="903382"/>
              <a:ext cx="1280160" cy="128016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/>
            </a:p>
          </p:txBody>
        </p:sp>
        <p:sp>
          <p:nvSpPr>
            <p:cNvPr id="88" name="Oval 87"/>
            <p:cNvSpPr/>
            <p:nvPr/>
          </p:nvSpPr>
          <p:spPr>
            <a:xfrm>
              <a:off x="4809963" y="1086262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190500" dist="38100" dir="8100000" sx="103000" sy="103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2400" b="1" dirty="0" smtClean="0">
                  <a:cs typeface="B Titr" panose="00000700000000000000" pitchFamily="2" charset="-78"/>
                </a:rPr>
                <a:t>2</a:t>
              </a:r>
              <a:endParaRPr lang="en-US" sz="2400" b="1" dirty="0">
                <a:cs typeface="B Titr" panose="00000700000000000000" pitchFamily="2" charset="-78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0508364" y="2195442"/>
            <a:ext cx="3329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اهداف كارگاه: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97441" y="2711850"/>
            <a:ext cx="681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تثبيت جايگاه مديران گروه هاي آموزشي در دانشگاه فني و حرفه اي</a:t>
            </a:r>
            <a:endParaRPr lang="en-US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574988" y="3304425"/>
            <a:ext cx="6817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بروز رساني و دانش افزايي مديران گروه هاي آموزشي</a:t>
            </a:r>
            <a:endParaRPr lang="en-US" sz="16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022311" y="3872882"/>
            <a:ext cx="6817860" cy="468511"/>
          </a:xfrm>
          <a:prstGeom prst="cloudCallou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489443" y="4486074"/>
            <a:ext cx="68178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زمان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چهارشنبه 96/9/22</a:t>
            </a: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مكان برگزاري :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سازمان مركزي-طبقه </a:t>
            </a:r>
            <a:r>
              <a:rPr lang="fa-IR" sz="1600" kern="0" dirty="0" smtClean="0">
                <a:latin typeface="Arial" panose="020B0604020202020204" pitchFamily="34" charset="0"/>
                <a:cs typeface="B Titr" panose="00000700000000000000" pitchFamily="2" charset="-78"/>
              </a:rPr>
              <a:t>منفي يك</a:t>
            </a:r>
            <a:endParaRPr lang="fa-IR" kern="0" dirty="0" smtClean="0">
              <a:solidFill>
                <a:schemeClr val="tx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algn="ctr" rtl="1"/>
            <a:r>
              <a:rPr lang="fa-IR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ساعت </a:t>
            </a:r>
            <a:r>
              <a:rPr lang="fa-IR" sz="1600" kern="0" dirty="0" smtClean="0">
                <a:solidFill>
                  <a:schemeClr val="tx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8 الي 16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23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Salar Molookpour</dc:creator>
  <cp:lastModifiedBy>Salar Molookpour</cp:lastModifiedBy>
  <cp:revision>13</cp:revision>
  <dcterms:created xsi:type="dcterms:W3CDTF">2017-11-17T19:36:01Z</dcterms:created>
  <dcterms:modified xsi:type="dcterms:W3CDTF">2017-11-29T13:29:05Z</dcterms:modified>
</cp:coreProperties>
</file>